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146848848" r:id="rId2"/>
  </p:sldIdLst>
  <p:sldSz cx="9144000" cy="5143500" type="screen16x9"/>
  <p:notesSz cx="6858000" cy="9144000"/>
  <p:embeddedFontLst>
    <p:embeddedFont>
      <p:font typeface="Anuphan" panose="020B0604020202020204" charset="-34"/>
      <p:regular r:id="rId4"/>
      <p:bold r:id="rId5"/>
    </p:embeddedFont>
    <p:embeddedFont>
      <p:font typeface="Sukhumvit Set" panose="02000506000000020004" pitchFamily="2" charset="-34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A3"/>
    <a:srgbClr val="005D4A"/>
    <a:srgbClr val="003329"/>
    <a:srgbClr val="00DF83"/>
    <a:srgbClr val="053F33"/>
    <a:srgbClr val="FFFFFF"/>
    <a:srgbClr val="08E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79D39F-8823-4573-832B-C8016DB90D3B}" v="72" dt="2024-10-11T08:15:50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2" autoAdjust="0"/>
    <p:restoredTop sz="92611" autoAdjust="0"/>
  </p:normalViewPr>
  <p:slideViewPr>
    <p:cSldViewPr snapToGrid="0">
      <p:cViewPr varScale="1">
        <p:scale>
          <a:sx n="99" d="100"/>
          <a:sy n="99" d="100"/>
        </p:scale>
        <p:origin x="109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eeyaporn Sapsanyakorn" userId="512af7db-160d-459c-9f61-579bbae44dd5" providerId="ADAL" clId="{7F79D39F-8823-4573-832B-C8016DB90D3B}"/>
    <pc:docChg chg="undo custSel addSld delSld modSld delSection modSection">
      <pc:chgData name="Preeyaporn Sapsanyakorn" userId="512af7db-160d-459c-9f61-579bbae44dd5" providerId="ADAL" clId="{7F79D39F-8823-4573-832B-C8016DB90D3B}" dt="2024-10-11T13:16:22.414" v="1320" actId="478"/>
      <pc:docMkLst>
        <pc:docMk/>
      </pc:docMkLst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56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57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58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59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1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3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4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5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6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67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1258439520" sldId="2146848826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44870278" sldId="2146848827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4272191422" sldId="2146848828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4042508555" sldId="2146848829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743834146" sldId="2146848830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0" sldId="2146848831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2354422052" sldId="2146848832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2087304631" sldId="2146848833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2456983870" sldId="2146848834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2663932064" sldId="2146848835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4110006253" sldId="2146848837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510375732" sldId="2146848838"/>
        </pc:sldMkLst>
      </pc:sldChg>
      <pc:sldChg chg="addSp delSp modSp del mod">
        <pc:chgData name="Preeyaporn Sapsanyakorn" userId="512af7db-160d-459c-9f61-579bbae44dd5" providerId="ADAL" clId="{7F79D39F-8823-4573-832B-C8016DB90D3B}" dt="2024-10-11T08:47:59.258" v="1317" actId="47"/>
        <pc:sldMkLst>
          <pc:docMk/>
          <pc:sldMk cId="1544341316" sldId="2146848839"/>
        </pc:sldMkLst>
        <pc:spChg chg="add del mod">
          <ac:chgData name="Preeyaporn Sapsanyakorn" userId="512af7db-160d-459c-9f61-579bbae44dd5" providerId="ADAL" clId="{7F79D39F-8823-4573-832B-C8016DB90D3B}" dt="2024-10-11T08:06:38.870" v="1143" actId="478"/>
          <ac:spMkLst>
            <pc:docMk/>
            <pc:sldMk cId="1544341316" sldId="2146848839"/>
            <ac:spMk id="5" creationId="{6B9B865E-4C6B-0D7D-BF55-CC02A9AE97F5}"/>
          </ac:spMkLst>
        </pc:spChg>
        <pc:picChg chg="add del mod">
          <ac:chgData name="Preeyaporn Sapsanyakorn" userId="512af7db-160d-459c-9f61-579bbae44dd5" providerId="ADAL" clId="{7F79D39F-8823-4573-832B-C8016DB90D3B}" dt="2024-10-11T07:21:41.322" v="14" actId="21"/>
          <ac:picMkLst>
            <pc:docMk/>
            <pc:sldMk cId="1544341316" sldId="2146848839"/>
            <ac:picMk id="3" creationId="{61E69134-8034-C26D-28DF-84901D3BF516}"/>
          </ac:picMkLst>
        </pc:picChg>
        <pc:picChg chg="mod">
          <ac:chgData name="Preeyaporn Sapsanyakorn" userId="512af7db-160d-459c-9f61-579bbae44dd5" providerId="ADAL" clId="{7F79D39F-8823-4573-832B-C8016DB90D3B}" dt="2024-10-11T07:42:47.244" v="669" actId="1076"/>
          <ac:picMkLst>
            <pc:docMk/>
            <pc:sldMk cId="1544341316" sldId="2146848839"/>
            <ac:picMk id="4" creationId="{26041B08-6088-262A-969E-34129EAF0585}"/>
          </ac:picMkLst>
        </pc:picChg>
      </pc:sldChg>
      <pc:sldChg chg="del">
        <pc:chgData name="Preeyaporn Sapsanyakorn" userId="512af7db-160d-459c-9f61-579bbae44dd5" providerId="ADAL" clId="{7F79D39F-8823-4573-832B-C8016DB90D3B}" dt="2024-10-11T08:47:59.258" v="1317" actId="47"/>
        <pc:sldMkLst>
          <pc:docMk/>
          <pc:sldMk cId="4159703346" sldId="2146848840"/>
        </pc:sldMkLst>
      </pc:sldChg>
      <pc:sldChg chg="del">
        <pc:chgData name="Preeyaporn Sapsanyakorn" userId="512af7db-160d-459c-9f61-579bbae44dd5" providerId="ADAL" clId="{7F79D39F-8823-4573-832B-C8016DB90D3B}" dt="2024-10-11T08:47:59.258" v="1317" actId="47"/>
        <pc:sldMkLst>
          <pc:docMk/>
          <pc:sldMk cId="3546573296" sldId="2146848841"/>
        </pc:sldMkLst>
      </pc:sldChg>
      <pc:sldChg chg="del">
        <pc:chgData name="Preeyaporn Sapsanyakorn" userId="512af7db-160d-459c-9f61-579bbae44dd5" providerId="ADAL" clId="{7F79D39F-8823-4573-832B-C8016DB90D3B}" dt="2024-10-11T07:20:01.542" v="0" actId="47"/>
        <pc:sldMkLst>
          <pc:docMk/>
          <pc:sldMk cId="2318374309" sldId="2146848842"/>
        </pc:sldMkLst>
      </pc:sldChg>
      <pc:sldChg chg="del">
        <pc:chgData name="Preeyaporn Sapsanyakorn" userId="512af7db-160d-459c-9f61-579bbae44dd5" providerId="ADAL" clId="{7F79D39F-8823-4573-832B-C8016DB90D3B}" dt="2024-10-11T08:47:59.258" v="1317" actId="47"/>
        <pc:sldMkLst>
          <pc:docMk/>
          <pc:sldMk cId="1740598897" sldId="2146848843"/>
        </pc:sldMkLst>
      </pc:sldChg>
      <pc:sldChg chg="modSp del mod">
        <pc:chgData name="Preeyaporn Sapsanyakorn" userId="512af7db-160d-459c-9f61-579bbae44dd5" providerId="ADAL" clId="{7F79D39F-8823-4573-832B-C8016DB90D3B}" dt="2024-10-11T08:47:59.258" v="1317" actId="47"/>
        <pc:sldMkLst>
          <pc:docMk/>
          <pc:sldMk cId="1904019211" sldId="2146848844"/>
        </pc:sldMkLst>
        <pc:picChg chg="mod">
          <ac:chgData name="Preeyaporn Sapsanyakorn" userId="512af7db-160d-459c-9f61-579bbae44dd5" providerId="ADAL" clId="{7F79D39F-8823-4573-832B-C8016DB90D3B}" dt="2024-10-11T07:22:16.851" v="22" actId="1076"/>
          <ac:picMkLst>
            <pc:docMk/>
            <pc:sldMk cId="1904019211" sldId="2146848844"/>
            <ac:picMk id="4" creationId="{4F0889E9-4C59-09AA-79AE-B35DB64E606F}"/>
          </ac:picMkLst>
        </pc:picChg>
      </pc:sldChg>
      <pc:sldChg chg="del">
        <pc:chgData name="Preeyaporn Sapsanyakorn" userId="512af7db-160d-459c-9f61-579bbae44dd5" providerId="ADAL" clId="{7F79D39F-8823-4573-832B-C8016DB90D3B}" dt="2024-10-11T08:48:06.949" v="1319" actId="47"/>
        <pc:sldMkLst>
          <pc:docMk/>
          <pc:sldMk cId="2140972937" sldId="2146848845"/>
        </pc:sldMkLst>
      </pc:sldChg>
      <pc:sldChg chg="del">
        <pc:chgData name="Preeyaporn Sapsanyakorn" userId="512af7db-160d-459c-9f61-579bbae44dd5" providerId="ADAL" clId="{7F79D39F-8823-4573-832B-C8016DB90D3B}" dt="2024-10-11T08:48:06.949" v="1319" actId="47"/>
        <pc:sldMkLst>
          <pc:docMk/>
          <pc:sldMk cId="4142045277" sldId="2146848846"/>
        </pc:sldMkLst>
      </pc:sldChg>
      <pc:sldChg chg="addSp delSp modSp add del mod">
        <pc:chgData name="Preeyaporn Sapsanyakorn" userId="512af7db-160d-459c-9f61-579bbae44dd5" providerId="ADAL" clId="{7F79D39F-8823-4573-832B-C8016DB90D3B}" dt="2024-10-11T08:05:29.350" v="1135" actId="47"/>
        <pc:sldMkLst>
          <pc:docMk/>
          <pc:sldMk cId="161959240" sldId="2146848847"/>
        </pc:sldMkLst>
        <pc:spChg chg="add del mod">
          <ac:chgData name="Preeyaporn Sapsanyakorn" userId="512af7db-160d-459c-9f61-579bbae44dd5" providerId="ADAL" clId="{7F79D39F-8823-4573-832B-C8016DB90D3B}" dt="2024-10-11T07:24:10.725" v="124" actId="404"/>
          <ac:spMkLst>
            <pc:docMk/>
            <pc:sldMk cId="161959240" sldId="2146848847"/>
            <ac:spMk id="6" creationId="{79EF6963-E0FB-C3CA-69B8-24D4017BB238}"/>
          </ac:spMkLst>
        </pc:spChg>
        <pc:spChg chg="add mod">
          <ac:chgData name="Preeyaporn Sapsanyakorn" userId="512af7db-160d-459c-9f61-579bbae44dd5" providerId="ADAL" clId="{7F79D39F-8823-4573-832B-C8016DB90D3B}" dt="2024-10-11T07:24:10.725" v="124" actId="404"/>
          <ac:spMkLst>
            <pc:docMk/>
            <pc:sldMk cId="161959240" sldId="2146848847"/>
            <ac:spMk id="8" creationId="{C39079A8-C0D0-CAC3-5046-9096FCB0F4D6}"/>
          </ac:spMkLst>
        </pc:spChg>
        <pc:spChg chg="mod">
          <ac:chgData name="Preeyaporn Sapsanyakorn" userId="512af7db-160d-459c-9f61-579bbae44dd5" providerId="ADAL" clId="{7F79D39F-8823-4573-832B-C8016DB90D3B}" dt="2024-10-11T07:27:11.023" v="212" actId="1076"/>
          <ac:spMkLst>
            <pc:docMk/>
            <pc:sldMk cId="161959240" sldId="2146848847"/>
            <ac:spMk id="83" creationId="{A8E34FA5-1B15-4768-4E46-70785E3AC2B2}"/>
          </ac:spMkLst>
        </pc:spChg>
        <pc:spChg chg="del">
          <ac:chgData name="Preeyaporn Sapsanyakorn" userId="512af7db-160d-459c-9f61-579bbae44dd5" providerId="ADAL" clId="{7F79D39F-8823-4573-832B-C8016DB90D3B}" dt="2024-10-11T07:20:15.225" v="3" actId="478"/>
          <ac:spMkLst>
            <pc:docMk/>
            <pc:sldMk cId="161959240" sldId="2146848847"/>
            <ac:spMk id="87" creationId="{D30C994C-EFC9-9C10-DDA5-49A1F95D2883}"/>
          </ac:spMkLst>
        </pc:spChg>
        <pc:grpChg chg="add mod">
          <ac:chgData name="Preeyaporn Sapsanyakorn" userId="512af7db-160d-459c-9f61-579bbae44dd5" providerId="ADAL" clId="{7F79D39F-8823-4573-832B-C8016DB90D3B}" dt="2024-10-11T07:27:13.557" v="213" actId="1076"/>
          <ac:grpSpMkLst>
            <pc:docMk/>
            <pc:sldMk cId="161959240" sldId="2146848847"/>
            <ac:grpSpMk id="9" creationId="{4991CE3B-5793-0716-5E05-CF5B25CFBCA6}"/>
          </ac:grpSpMkLst>
        </pc:grpChg>
        <pc:grpChg chg="del">
          <ac:chgData name="Preeyaporn Sapsanyakorn" userId="512af7db-160d-459c-9f61-579bbae44dd5" providerId="ADAL" clId="{7F79D39F-8823-4573-832B-C8016DB90D3B}" dt="2024-10-11T07:20:11.845" v="2" actId="478"/>
          <ac:grpSpMkLst>
            <pc:docMk/>
            <pc:sldMk cId="161959240" sldId="2146848847"/>
            <ac:grpSpMk id="170" creationId="{329A94AC-BFB0-3132-0E59-D187C3CAEC51}"/>
          </ac:grpSpMkLst>
        </pc:grpChg>
        <pc:picChg chg="add del mod">
          <ac:chgData name="Preeyaporn Sapsanyakorn" userId="512af7db-160d-459c-9f61-579bbae44dd5" providerId="ADAL" clId="{7F79D39F-8823-4573-832B-C8016DB90D3B}" dt="2024-10-11T07:20:44.140" v="9" actId="478"/>
          <ac:picMkLst>
            <pc:docMk/>
            <pc:sldMk cId="161959240" sldId="2146848847"/>
            <ac:picMk id="4" creationId="{679A0F2C-B705-7352-F19C-5717B70072A6}"/>
          </ac:picMkLst>
        </pc:picChg>
        <pc:picChg chg="add mod">
          <ac:chgData name="Preeyaporn Sapsanyakorn" userId="512af7db-160d-459c-9f61-579bbae44dd5" providerId="ADAL" clId="{7F79D39F-8823-4573-832B-C8016DB90D3B}" dt="2024-10-11T07:24:13.009" v="126" actId="1076"/>
          <ac:picMkLst>
            <pc:docMk/>
            <pc:sldMk cId="161959240" sldId="2146848847"/>
            <ac:picMk id="5" creationId="{61E69134-8034-C26D-28DF-84901D3BF516}"/>
          </ac:picMkLst>
        </pc:picChg>
      </pc:sldChg>
      <pc:sldChg chg="addSp delSp modSp add mod">
        <pc:chgData name="Preeyaporn Sapsanyakorn" userId="512af7db-160d-459c-9f61-579bbae44dd5" providerId="ADAL" clId="{7F79D39F-8823-4573-832B-C8016DB90D3B}" dt="2024-10-11T13:16:22.414" v="1320" actId="478"/>
        <pc:sldMkLst>
          <pc:docMk/>
          <pc:sldMk cId="2077970226" sldId="2146848848"/>
        </pc:sldMkLst>
        <pc:spChg chg="add mod">
          <ac:chgData name="Preeyaporn Sapsanyakorn" userId="512af7db-160d-459c-9f61-579bbae44dd5" providerId="ADAL" clId="{7F79D39F-8823-4573-832B-C8016DB90D3B}" dt="2024-10-11T08:13:30.874" v="1240" actId="2711"/>
          <ac:spMkLst>
            <pc:docMk/>
            <pc:sldMk cId="2077970226" sldId="2146848848"/>
            <ac:spMk id="2" creationId="{00ACB9FE-36AF-BBB1-DB40-F9495DDA7A0C}"/>
          </ac:spMkLst>
        </pc:spChg>
        <pc:spChg chg="mod">
          <ac:chgData name="Preeyaporn Sapsanyakorn" userId="512af7db-160d-459c-9f61-579bbae44dd5" providerId="ADAL" clId="{7F79D39F-8823-4573-832B-C8016DB90D3B}" dt="2024-10-11T08:04:27.311" v="1123" actId="1076"/>
          <ac:spMkLst>
            <pc:docMk/>
            <pc:sldMk cId="2077970226" sldId="2146848848"/>
            <ac:spMk id="4" creationId="{05A390E7-ACDB-5774-99EF-923F5314691A}"/>
          </ac:spMkLst>
        </pc:spChg>
        <pc:spChg chg="del">
          <ac:chgData name="Preeyaporn Sapsanyakorn" userId="512af7db-160d-459c-9f61-579bbae44dd5" providerId="ADAL" clId="{7F79D39F-8823-4573-832B-C8016DB90D3B}" dt="2024-10-11T07:31:32.085" v="445" actId="478"/>
          <ac:spMkLst>
            <pc:docMk/>
            <pc:sldMk cId="2077970226" sldId="2146848848"/>
            <ac:spMk id="6" creationId="{3BE3210F-1846-FC0D-28E8-023A80D70456}"/>
          </ac:spMkLst>
        </pc:spChg>
        <pc:spChg chg="add mod">
          <ac:chgData name="Preeyaporn Sapsanyakorn" userId="512af7db-160d-459c-9f61-579bbae44dd5" providerId="ADAL" clId="{7F79D39F-8823-4573-832B-C8016DB90D3B}" dt="2024-10-11T08:16:06.362" v="1282" actId="1076"/>
          <ac:spMkLst>
            <pc:docMk/>
            <pc:sldMk cId="2077970226" sldId="2146848848"/>
            <ac:spMk id="7" creationId="{BC817B5E-ACCA-7240-5ECD-0E8B4845BC47}"/>
          </ac:spMkLst>
        </pc:spChg>
        <pc:spChg chg="del">
          <ac:chgData name="Preeyaporn Sapsanyakorn" userId="512af7db-160d-459c-9f61-579bbae44dd5" providerId="ADAL" clId="{7F79D39F-8823-4573-832B-C8016DB90D3B}" dt="2024-10-11T07:34:54.382" v="544" actId="478"/>
          <ac:spMkLst>
            <pc:docMk/>
            <pc:sldMk cId="2077970226" sldId="2146848848"/>
            <ac:spMk id="9" creationId="{14C322B4-032E-43EE-02FE-98FE83733CA0}"/>
          </ac:spMkLst>
        </pc:spChg>
        <pc:spChg chg="mod">
          <ac:chgData name="Preeyaporn Sapsanyakorn" userId="512af7db-160d-459c-9f61-579bbae44dd5" providerId="ADAL" clId="{7F79D39F-8823-4573-832B-C8016DB90D3B}" dt="2024-10-11T08:06:03.170" v="1142" actId="20577"/>
          <ac:spMkLst>
            <pc:docMk/>
            <pc:sldMk cId="2077970226" sldId="2146848848"/>
            <ac:spMk id="13" creationId="{375A2546-6A21-F9C4-8760-16CBABCA14B5}"/>
          </ac:spMkLst>
        </pc:spChg>
        <pc:spChg chg="add mod ord">
          <ac:chgData name="Preeyaporn Sapsanyakorn" userId="512af7db-160d-459c-9f61-579bbae44dd5" providerId="ADAL" clId="{7F79D39F-8823-4573-832B-C8016DB90D3B}" dt="2024-10-11T08:05:55.977" v="1140" actId="14100"/>
          <ac:spMkLst>
            <pc:docMk/>
            <pc:sldMk cId="2077970226" sldId="2146848848"/>
            <ac:spMk id="14" creationId="{87BA09C0-07DC-2882-9834-906FC9B057FD}"/>
          </ac:spMkLst>
        </pc:spChg>
        <pc:spChg chg="mod">
          <ac:chgData name="Preeyaporn Sapsanyakorn" userId="512af7db-160d-459c-9f61-579bbae44dd5" providerId="ADAL" clId="{7F79D39F-8823-4573-832B-C8016DB90D3B}" dt="2024-10-11T08:15:50.650" v="1279" actId="1076"/>
          <ac:spMkLst>
            <pc:docMk/>
            <pc:sldMk cId="2077970226" sldId="2146848848"/>
            <ac:spMk id="15" creationId="{6CE0947E-13C8-E2BE-CA66-5E6D367872FF}"/>
          </ac:spMkLst>
        </pc:spChg>
        <pc:spChg chg="add del mod topLvl">
          <ac:chgData name="Preeyaporn Sapsanyakorn" userId="512af7db-160d-459c-9f61-579bbae44dd5" providerId="ADAL" clId="{7F79D39F-8823-4573-832B-C8016DB90D3B}" dt="2024-10-11T07:38:33.366" v="601" actId="478"/>
          <ac:spMkLst>
            <pc:docMk/>
            <pc:sldMk cId="2077970226" sldId="2146848848"/>
            <ac:spMk id="18" creationId="{07944267-72CF-B3DB-473F-3B00E43FDAE6}"/>
          </ac:spMkLst>
        </pc:spChg>
        <pc:spChg chg="mod">
          <ac:chgData name="Preeyaporn Sapsanyakorn" userId="512af7db-160d-459c-9f61-579bbae44dd5" providerId="ADAL" clId="{7F79D39F-8823-4573-832B-C8016DB90D3B}" dt="2024-10-11T07:44:38.394" v="695"/>
          <ac:spMkLst>
            <pc:docMk/>
            <pc:sldMk cId="2077970226" sldId="2146848848"/>
            <ac:spMk id="24" creationId="{CC8A7D09-2360-7806-EA1A-86B2D770402C}"/>
          </ac:spMkLst>
        </pc:spChg>
        <pc:spChg chg="add mod">
          <ac:chgData name="Preeyaporn Sapsanyakorn" userId="512af7db-160d-459c-9f61-579bbae44dd5" providerId="ADAL" clId="{7F79D39F-8823-4573-832B-C8016DB90D3B}" dt="2024-10-11T08:09:04.867" v="1185" actId="1076"/>
          <ac:spMkLst>
            <pc:docMk/>
            <pc:sldMk cId="2077970226" sldId="2146848848"/>
            <ac:spMk id="25" creationId="{5F6FDC72-437D-5C1E-C5C2-9AECC4B00CF5}"/>
          </ac:spMkLst>
        </pc:spChg>
        <pc:spChg chg="add del mod">
          <ac:chgData name="Preeyaporn Sapsanyakorn" userId="512af7db-160d-459c-9f61-579bbae44dd5" providerId="ADAL" clId="{7F79D39F-8823-4573-832B-C8016DB90D3B}" dt="2024-10-11T07:57:15.700" v="953" actId="478"/>
          <ac:spMkLst>
            <pc:docMk/>
            <pc:sldMk cId="2077970226" sldId="2146848848"/>
            <ac:spMk id="26" creationId="{A0BBC7A7-8C72-8BC9-61A0-5BD6D726479E}"/>
          </ac:spMkLst>
        </pc:spChg>
        <pc:spChg chg="add del mod">
          <ac:chgData name="Preeyaporn Sapsanyakorn" userId="512af7db-160d-459c-9f61-579bbae44dd5" providerId="ADAL" clId="{7F79D39F-8823-4573-832B-C8016DB90D3B}" dt="2024-10-11T07:56:55.316" v="927" actId="478"/>
          <ac:spMkLst>
            <pc:docMk/>
            <pc:sldMk cId="2077970226" sldId="2146848848"/>
            <ac:spMk id="27" creationId="{1DE20B98-C66F-0797-B3E4-3C90B716031C}"/>
          </ac:spMkLst>
        </pc:spChg>
        <pc:spChg chg="add mod">
          <ac:chgData name="Preeyaporn Sapsanyakorn" userId="512af7db-160d-459c-9f61-579bbae44dd5" providerId="ADAL" clId="{7F79D39F-8823-4573-832B-C8016DB90D3B}" dt="2024-10-11T08:04:27.311" v="1123" actId="1076"/>
          <ac:spMkLst>
            <pc:docMk/>
            <pc:sldMk cId="2077970226" sldId="2146848848"/>
            <ac:spMk id="31" creationId="{7F3E930C-B27D-D031-4A92-0AD1BD81A18C}"/>
          </ac:spMkLst>
        </pc:spChg>
        <pc:spChg chg="add mod">
          <ac:chgData name="Preeyaporn Sapsanyakorn" userId="512af7db-160d-459c-9f61-579bbae44dd5" providerId="ADAL" clId="{7F79D39F-8823-4573-832B-C8016DB90D3B}" dt="2024-10-11T08:07:22.575" v="1147" actId="164"/>
          <ac:spMkLst>
            <pc:docMk/>
            <pc:sldMk cId="2077970226" sldId="2146848848"/>
            <ac:spMk id="32" creationId="{C33DC5F0-2F63-3AFB-4881-88F1E320FB1F}"/>
          </ac:spMkLst>
        </pc:spChg>
        <pc:spChg chg="add mod">
          <ac:chgData name="Preeyaporn Sapsanyakorn" userId="512af7db-160d-459c-9f61-579bbae44dd5" providerId="ADAL" clId="{7F79D39F-8823-4573-832B-C8016DB90D3B}" dt="2024-10-11T08:22:24.846" v="1313" actId="2711"/>
          <ac:spMkLst>
            <pc:docMk/>
            <pc:sldMk cId="2077970226" sldId="2146848848"/>
            <ac:spMk id="35" creationId="{FE802C35-8C64-422C-0386-18CDFFCDFBA1}"/>
          </ac:spMkLst>
        </pc:spChg>
        <pc:spChg chg="add mod">
          <ac:chgData name="Preeyaporn Sapsanyakorn" userId="512af7db-160d-459c-9f61-579bbae44dd5" providerId="ADAL" clId="{7F79D39F-8823-4573-832B-C8016DB90D3B}" dt="2024-10-11T08:22:34.190" v="1315" actId="113"/>
          <ac:spMkLst>
            <pc:docMk/>
            <pc:sldMk cId="2077970226" sldId="2146848848"/>
            <ac:spMk id="36" creationId="{753BE850-BF33-AD52-831A-5B5FB478A364}"/>
          </ac:spMkLst>
        </pc:spChg>
        <pc:spChg chg="add mod">
          <ac:chgData name="Preeyaporn Sapsanyakorn" userId="512af7db-160d-459c-9f61-579bbae44dd5" providerId="ADAL" clId="{7F79D39F-8823-4573-832B-C8016DB90D3B}" dt="2024-10-11T08:22:24.846" v="1313" actId="2711"/>
          <ac:spMkLst>
            <pc:docMk/>
            <pc:sldMk cId="2077970226" sldId="2146848848"/>
            <ac:spMk id="38" creationId="{AFB3AD5A-C8FA-2B1E-B312-26D69EA7BC9F}"/>
          </ac:spMkLst>
        </pc:spChg>
        <pc:spChg chg="add mod">
          <ac:chgData name="Preeyaporn Sapsanyakorn" userId="512af7db-160d-459c-9f61-579bbae44dd5" providerId="ADAL" clId="{7F79D39F-8823-4573-832B-C8016DB90D3B}" dt="2024-10-11T08:17:51.137" v="1292" actId="207"/>
          <ac:spMkLst>
            <pc:docMk/>
            <pc:sldMk cId="2077970226" sldId="2146848848"/>
            <ac:spMk id="39" creationId="{715B6C14-7432-F283-43F4-B10D7012B45F}"/>
          </ac:spMkLst>
        </pc:spChg>
        <pc:spChg chg="add mod">
          <ac:chgData name="Preeyaporn Sapsanyakorn" userId="512af7db-160d-459c-9f61-579bbae44dd5" providerId="ADAL" clId="{7F79D39F-8823-4573-832B-C8016DB90D3B}" dt="2024-10-11T08:17:56.267" v="1293" actId="207"/>
          <ac:spMkLst>
            <pc:docMk/>
            <pc:sldMk cId="2077970226" sldId="2146848848"/>
            <ac:spMk id="40" creationId="{9FA02691-DE5C-B7CD-9077-B95C853F6E0A}"/>
          </ac:spMkLst>
        </pc:spChg>
        <pc:spChg chg="add mod">
          <ac:chgData name="Preeyaporn Sapsanyakorn" userId="512af7db-160d-459c-9f61-579bbae44dd5" providerId="ADAL" clId="{7F79D39F-8823-4573-832B-C8016DB90D3B}" dt="2024-10-11T08:17:59.401" v="1294" actId="207"/>
          <ac:spMkLst>
            <pc:docMk/>
            <pc:sldMk cId="2077970226" sldId="2146848848"/>
            <ac:spMk id="41" creationId="{6B274074-E90C-80DC-4B6D-C4FF74552EE7}"/>
          </ac:spMkLst>
        </pc:spChg>
        <pc:spChg chg="add mod">
          <ac:chgData name="Preeyaporn Sapsanyakorn" userId="512af7db-160d-459c-9f61-579bbae44dd5" providerId="ADAL" clId="{7F79D39F-8823-4573-832B-C8016DB90D3B}" dt="2024-10-11T08:16:16.486" v="1284" actId="404"/>
          <ac:spMkLst>
            <pc:docMk/>
            <pc:sldMk cId="2077970226" sldId="2146848848"/>
            <ac:spMk id="43" creationId="{CB6FF8EC-E199-9317-05FF-46E16816F519}"/>
          </ac:spMkLst>
        </pc:spChg>
        <pc:spChg chg="add mod">
          <ac:chgData name="Preeyaporn Sapsanyakorn" userId="512af7db-160d-459c-9f61-579bbae44dd5" providerId="ADAL" clId="{7F79D39F-8823-4573-832B-C8016DB90D3B}" dt="2024-10-11T08:16:44.627" v="1291" actId="1076"/>
          <ac:spMkLst>
            <pc:docMk/>
            <pc:sldMk cId="2077970226" sldId="2146848848"/>
            <ac:spMk id="44" creationId="{561C5AAF-1D53-C751-0AE3-7795E81F34E4}"/>
          </ac:spMkLst>
        </pc:spChg>
        <pc:spChg chg="add mod">
          <ac:chgData name="Preeyaporn Sapsanyakorn" userId="512af7db-160d-459c-9f61-579bbae44dd5" providerId="ADAL" clId="{7F79D39F-8823-4573-832B-C8016DB90D3B}" dt="2024-10-11T08:16:16.486" v="1284" actId="404"/>
          <ac:spMkLst>
            <pc:docMk/>
            <pc:sldMk cId="2077970226" sldId="2146848848"/>
            <ac:spMk id="45" creationId="{E91173F1-4C63-370E-EAF5-CA8152568DEB}"/>
          </ac:spMkLst>
        </pc:spChg>
        <pc:spChg chg="add mod">
          <ac:chgData name="Preeyaporn Sapsanyakorn" userId="512af7db-160d-459c-9f61-579bbae44dd5" providerId="ADAL" clId="{7F79D39F-8823-4573-832B-C8016DB90D3B}" dt="2024-10-11T08:18:46.912" v="1310" actId="1076"/>
          <ac:spMkLst>
            <pc:docMk/>
            <pc:sldMk cId="2077970226" sldId="2146848848"/>
            <ac:spMk id="47" creationId="{AB7622D6-9249-933A-10F4-488C28C35581}"/>
          </ac:spMkLst>
        </pc:spChg>
        <pc:spChg chg="add mod">
          <ac:chgData name="Preeyaporn Sapsanyakorn" userId="512af7db-160d-459c-9f61-579bbae44dd5" providerId="ADAL" clId="{7F79D39F-8823-4573-832B-C8016DB90D3B}" dt="2024-10-11T08:18:46.912" v="1310" actId="1076"/>
          <ac:spMkLst>
            <pc:docMk/>
            <pc:sldMk cId="2077970226" sldId="2146848848"/>
            <ac:spMk id="48" creationId="{C6448E66-3881-CBBC-C2A3-0802617C528D}"/>
          </ac:spMkLst>
        </pc:spChg>
        <pc:spChg chg="add mod">
          <ac:chgData name="Preeyaporn Sapsanyakorn" userId="512af7db-160d-459c-9f61-579bbae44dd5" providerId="ADAL" clId="{7F79D39F-8823-4573-832B-C8016DB90D3B}" dt="2024-10-11T08:18:46.912" v="1310" actId="1076"/>
          <ac:spMkLst>
            <pc:docMk/>
            <pc:sldMk cId="2077970226" sldId="2146848848"/>
            <ac:spMk id="49" creationId="{F7237E28-5E45-DF3E-07E4-87F53256BD10}"/>
          </ac:spMkLst>
        </pc:spChg>
        <pc:grpChg chg="del mod">
          <ac:chgData name="Preeyaporn Sapsanyakorn" userId="512af7db-160d-459c-9f61-579bbae44dd5" providerId="ADAL" clId="{7F79D39F-8823-4573-832B-C8016DB90D3B}" dt="2024-10-11T07:34:51.940" v="543" actId="478"/>
          <ac:grpSpMkLst>
            <pc:docMk/>
            <pc:sldMk cId="2077970226" sldId="2146848848"/>
            <ac:grpSpMk id="12" creationId="{D8F56D2A-2800-2B87-0AE6-DD38D89982F2}"/>
          </ac:grpSpMkLst>
        </pc:grpChg>
        <pc:grpChg chg="add mod">
          <ac:chgData name="Preeyaporn Sapsanyakorn" userId="512af7db-160d-459c-9f61-579bbae44dd5" providerId="ADAL" clId="{7F79D39F-8823-4573-832B-C8016DB90D3B}" dt="2024-10-11T08:00:19.996" v="1017" actId="164"/>
          <ac:grpSpMkLst>
            <pc:docMk/>
            <pc:sldMk cId="2077970226" sldId="2146848848"/>
            <ac:grpSpMk id="16" creationId="{670F20A1-23B8-AB7F-0041-A72CF403B106}"/>
          </ac:grpSpMkLst>
        </pc:grpChg>
        <pc:grpChg chg="add del mod">
          <ac:chgData name="Preeyaporn Sapsanyakorn" userId="512af7db-160d-459c-9f61-579bbae44dd5" providerId="ADAL" clId="{7F79D39F-8823-4573-832B-C8016DB90D3B}" dt="2024-10-11T07:38:33.366" v="601" actId="478"/>
          <ac:grpSpMkLst>
            <pc:docMk/>
            <pc:sldMk cId="2077970226" sldId="2146848848"/>
            <ac:grpSpMk id="19" creationId="{E720B496-47F7-4FAD-8751-9AD94A7BB127}"/>
          </ac:grpSpMkLst>
        </pc:grpChg>
        <pc:grpChg chg="add del mod">
          <ac:chgData name="Preeyaporn Sapsanyakorn" userId="512af7db-160d-459c-9f61-579bbae44dd5" providerId="ADAL" clId="{7F79D39F-8823-4573-832B-C8016DB90D3B}" dt="2024-10-11T07:56:32.429" v="922" actId="478"/>
          <ac:grpSpMkLst>
            <pc:docMk/>
            <pc:sldMk cId="2077970226" sldId="2146848848"/>
            <ac:grpSpMk id="22" creationId="{82F601D5-1308-23C9-CD7F-C3CD9A2BBD83}"/>
          </ac:grpSpMkLst>
        </pc:grpChg>
        <pc:grpChg chg="add mod">
          <ac:chgData name="Preeyaporn Sapsanyakorn" userId="512af7db-160d-459c-9f61-579bbae44dd5" providerId="ADAL" clId="{7F79D39F-8823-4573-832B-C8016DB90D3B}" dt="2024-10-11T08:15:50.650" v="1279" actId="1076"/>
          <ac:grpSpMkLst>
            <pc:docMk/>
            <pc:sldMk cId="2077970226" sldId="2146848848"/>
            <ac:grpSpMk id="28" creationId="{8737663E-42F1-FD1E-44B9-7956A049E2E4}"/>
          </ac:grpSpMkLst>
        </pc:grpChg>
        <pc:grpChg chg="add mod">
          <ac:chgData name="Preeyaporn Sapsanyakorn" userId="512af7db-160d-459c-9f61-579bbae44dd5" providerId="ADAL" clId="{7F79D39F-8823-4573-832B-C8016DB90D3B}" dt="2024-10-11T08:19:03.934" v="1311" actId="1076"/>
          <ac:grpSpMkLst>
            <pc:docMk/>
            <pc:sldMk cId="2077970226" sldId="2146848848"/>
            <ac:grpSpMk id="29" creationId="{633430F6-E1B2-99D3-6688-D309D4773904}"/>
          </ac:grpSpMkLst>
        </pc:grpChg>
        <pc:grpChg chg="add mod">
          <ac:chgData name="Preeyaporn Sapsanyakorn" userId="512af7db-160d-459c-9f61-579bbae44dd5" providerId="ADAL" clId="{7F79D39F-8823-4573-832B-C8016DB90D3B}" dt="2024-10-11T08:19:09.498" v="1312" actId="1076"/>
          <ac:grpSpMkLst>
            <pc:docMk/>
            <pc:sldMk cId="2077970226" sldId="2146848848"/>
            <ac:grpSpMk id="34" creationId="{36B62CC4-EE2C-F67A-8760-B94CAF199678}"/>
          </ac:grpSpMkLst>
        </pc:grpChg>
        <pc:grpChg chg="add mod">
          <ac:chgData name="Preeyaporn Sapsanyakorn" userId="512af7db-160d-459c-9f61-579bbae44dd5" providerId="ADAL" clId="{7F79D39F-8823-4573-832B-C8016DB90D3B}" dt="2024-10-11T08:18:46.344" v="1309" actId="1076"/>
          <ac:grpSpMkLst>
            <pc:docMk/>
            <pc:sldMk cId="2077970226" sldId="2146848848"/>
            <ac:grpSpMk id="50" creationId="{489A71A1-38D9-5C68-A318-D65DF04E674E}"/>
          </ac:grpSpMkLst>
        </pc:grpChg>
        <pc:picChg chg="del">
          <ac:chgData name="Preeyaporn Sapsanyakorn" userId="512af7db-160d-459c-9f61-579bbae44dd5" providerId="ADAL" clId="{7F79D39F-8823-4573-832B-C8016DB90D3B}" dt="2024-10-11T07:42:12.960" v="661" actId="478"/>
          <ac:picMkLst>
            <pc:docMk/>
            <pc:sldMk cId="2077970226" sldId="2146848848"/>
            <ac:picMk id="3" creationId="{3E305117-CB89-C420-83BB-0286AABA3492}"/>
          </ac:picMkLst>
        </pc:picChg>
        <pc:picChg chg="del">
          <ac:chgData name="Preeyaporn Sapsanyakorn" userId="512af7db-160d-459c-9f61-579bbae44dd5" providerId="ADAL" clId="{7F79D39F-8823-4573-832B-C8016DB90D3B}" dt="2024-10-11T13:16:22.414" v="1320" actId="478"/>
          <ac:picMkLst>
            <pc:docMk/>
            <pc:sldMk cId="2077970226" sldId="2146848848"/>
            <ac:picMk id="8" creationId="{7586A7E9-3E62-D0AE-50CB-3B2BC3BD8D8E}"/>
          </ac:picMkLst>
        </pc:picChg>
        <pc:picChg chg="add del mod">
          <ac:chgData name="Preeyaporn Sapsanyakorn" userId="512af7db-160d-459c-9f61-579bbae44dd5" providerId="ADAL" clId="{7F79D39F-8823-4573-832B-C8016DB90D3B}" dt="2024-10-11T07:35:53.260" v="572" actId="478"/>
          <ac:picMkLst>
            <pc:docMk/>
            <pc:sldMk cId="2077970226" sldId="2146848848"/>
            <ac:picMk id="10" creationId="{92965D00-C8C9-11DC-0215-4474CDA42459}"/>
          </ac:picMkLst>
        </pc:picChg>
        <pc:picChg chg="add mod topLvl">
          <ac:chgData name="Preeyaporn Sapsanyakorn" userId="512af7db-160d-459c-9f61-579bbae44dd5" providerId="ADAL" clId="{7F79D39F-8823-4573-832B-C8016DB90D3B}" dt="2024-10-11T08:15:50.650" v="1279" actId="1076"/>
          <ac:picMkLst>
            <pc:docMk/>
            <pc:sldMk cId="2077970226" sldId="2146848848"/>
            <ac:picMk id="17" creationId="{809F34DB-A8F1-1058-CF4E-A6F57769FFB7}"/>
          </ac:picMkLst>
        </pc:picChg>
        <pc:picChg chg="add del mod">
          <ac:chgData name="Preeyaporn Sapsanyakorn" userId="512af7db-160d-459c-9f61-579bbae44dd5" providerId="ADAL" clId="{7F79D39F-8823-4573-832B-C8016DB90D3B}" dt="2024-10-11T07:42:41.846" v="667" actId="478"/>
          <ac:picMkLst>
            <pc:docMk/>
            <pc:sldMk cId="2077970226" sldId="2146848848"/>
            <ac:picMk id="20" creationId="{67245A6B-1FAE-10FB-43B1-C4B6DA8721A9}"/>
          </ac:picMkLst>
        </pc:picChg>
        <pc:picChg chg="add mod ord modCrop">
          <ac:chgData name="Preeyaporn Sapsanyakorn" userId="512af7db-160d-459c-9f61-579bbae44dd5" providerId="ADAL" clId="{7F79D39F-8823-4573-832B-C8016DB90D3B}" dt="2024-10-11T08:22:47.135" v="1316" actId="1036"/>
          <ac:picMkLst>
            <pc:docMk/>
            <pc:sldMk cId="2077970226" sldId="2146848848"/>
            <ac:picMk id="21" creationId="{96F5538C-DE3E-CFC6-23E5-43DEBB1DCC96}"/>
          </ac:picMkLst>
        </pc:picChg>
        <pc:picChg chg="mod">
          <ac:chgData name="Preeyaporn Sapsanyakorn" userId="512af7db-160d-459c-9f61-579bbae44dd5" providerId="ADAL" clId="{7F79D39F-8823-4573-832B-C8016DB90D3B}" dt="2024-10-11T07:44:38.394" v="695"/>
          <ac:picMkLst>
            <pc:docMk/>
            <pc:sldMk cId="2077970226" sldId="2146848848"/>
            <ac:picMk id="23" creationId="{1DE91C01-84B4-96D8-3220-DEC3C488D9BF}"/>
          </ac:picMkLst>
        </pc:picChg>
        <pc:picChg chg="add mod">
          <ac:chgData name="Preeyaporn Sapsanyakorn" userId="512af7db-160d-459c-9f61-579bbae44dd5" providerId="ADAL" clId="{7F79D39F-8823-4573-832B-C8016DB90D3B}" dt="2024-10-11T08:07:22.575" v="1147" actId="164"/>
          <ac:picMkLst>
            <pc:docMk/>
            <pc:sldMk cId="2077970226" sldId="2146848848"/>
            <ac:picMk id="33" creationId="{A5C9629D-98D3-8B26-81EC-D339B28E9E7D}"/>
          </ac:picMkLst>
        </pc:picChg>
      </pc:sldChg>
      <pc:sldMasterChg chg="delSldLayout">
        <pc:chgData name="Preeyaporn Sapsanyakorn" userId="512af7db-160d-459c-9f61-579bbae44dd5" providerId="ADAL" clId="{7F79D39F-8823-4573-832B-C8016DB90D3B}" dt="2024-10-11T08:48:06.949" v="1319" actId="47"/>
        <pc:sldMasterMkLst>
          <pc:docMk/>
          <pc:sldMasterMk cId="0" sldId="2147483659"/>
        </pc:sldMasterMkLst>
        <pc:sldLayoutChg chg="del">
          <pc:chgData name="Preeyaporn Sapsanyakorn" userId="512af7db-160d-459c-9f61-579bbae44dd5" providerId="ADAL" clId="{7F79D39F-8823-4573-832B-C8016DB90D3B}" dt="2024-10-11T07:20:01.542" v="0" actId="47"/>
          <pc:sldLayoutMkLst>
            <pc:docMk/>
            <pc:sldMasterMk cId="0" sldId="2147483659"/>
            <pc:sldLayoutMk cId="0" sldId="2147483648"/>
          </pc:sldLayoutMkLst>
        </pc:sldLayoutChg>
        <pc:sldLayoutChg chg="del">
          <pc:chgData name="Preeyaporn Sapsanyakorn" userId="512af7db-160d-459c-9f61-579bbae44dd5" providerId="ADAL" clId="{7F79D39F-8823-4573-832B-C8016DB90D3B}" dt="2024-10-11T08:48:06.949" v="1319" actId="47"/>
          <pc:sldLayoutMkLst>
            <pc:docMk/>
            <pc:sldMasterMk cId="0" sldId="2147483659"/>
            <pc:sldLayoutMk cId="0" sldId="2147483650"/>
          </pc:sldLayoutMkLst>
        </pc:sldLayoutChg>
        <pc:sldLayoutChg chg="del">
          <pc:chgData name="Preeyaporn Sapsanyakorn" userId="512af7db-160d-459c-9f61-579bbae44dd5" providerId="ADAL" clId="{7F79D39F-8823-4573-832B-C8016DB90D3B}" dt="2024-10-11T07:20:01.542" v="0" actId="47"/>
          <pc:sldLayoutMkLst>
            <pc:docMk/>
            <pc:sldMasterMk cId="0" sldId="2147483659"/>
            <pc:sldLayoutMk cId="789743340" sldId="2147483660"/>
          </pc:sldLayoutMkLst>
        </pc:sldLayoutChg>
        <pc:sldLayoutChg chg="del">
          <pc:chgData name="Preeyaporn Sapsanyakorn" userId="512af7db-160d-459c-9f61-579bbae44dd5" providerId="ADAL" clId="{7F79D39F-8823-4573-832B-C8016DB90D3B}" dt="2024-10-11T07:20:01.542" v="0" actId="47"/>
          <pc:sldLayoutMkLst>
            <pc:docMk/>
            <pc:sldMasterMk cId="0" sldId="2147483659"/>
            <pc:sldLayoutMk cId="3512773435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CCE22-DC69-555A-FE84-7DB0F19DF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A390E7-ACDB-5774-99EF-923F5314691A}"/>
              </a:ext>
            </a:extLst>
          </p:cNvPr>
          <p:cNvSpPr txBox="1"/>
          <p:nvPr/>
        </p:nvSpPr>
        <p:spPr>
          <a:xfrm>
            <a:off x="570597" y="667346"/>
            <a:ext cx="4168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</a:pPr>
            <a:r>
              <a:rPr lang="en-US" sz="4000" b="1" kern="1200" dirty="0" err="1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HelpT</a:t>
            </a:r>
            <a:r>
              <a:rPr lang="en-US" sz="4000" b="1" kern="1200" dirty="0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 </a:t>
            </a:r>
            <a:r>
              <a:rPr lang="th-TH" sz="2800" b="1" kern="1200" dirty="0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น้ำท่วม ช่วยด้วย</a:t>
            </a:r>
            <a:r>
              <a:rPr lang="en-US" sz="2800" b="1" kern="1200" dirty="0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!</a:t>
            </a:r>
            <a:endParaRPr lang="th-TH" sz="2800" b="1" kern="1200" dirty="0">
              <a:solidFill>
                <a:srgbClr val="053F33"/>
              </a:solidFill>
              <a:latin typeface="Sukhumvit Set" panose="02000506000000020004" pitchFamily="2" charset="-34"/>
              <a:ea typeface="+mn-ea"/>
              <a:cs typeface="Sukhumvit Set" panose="02000506000000020004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ACB9FE-36AF-BBB1-DB40-F9495DDA7A0C}"/>
              </a:ext>
            </a:extLst>
          </p:cNvPr>
          <p:cNvSpPr txBox="1"/>
          <p:nvPr/>
        </p:nvSpPr>
        <p:spPr>
          <a:xfrm>
            <a:off x="5019044" y="4705077"/>
            <a:ext cx="397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>
              <a:buClrTx/>
            </a:pPr>
            <a:r>
              <a:rPr lang="th-TH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ข้อมูลระหว่าง วันที่ </a:t>
            </a:r>
            <a:r>
              <a:rPr lang="en-US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12 </a:t>
            </a:r>
            <a:r>
              <a:rPr lang="th-TH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กันยายน </a:t>
            </a:r>
            <a:r>
              <a:rPr lang="en-US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–</a:t>
            </a:r>
            <a:r>
              <a:rPr lang="th-TH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 </a:t>
            </a:r>
            <a:r>
              <a:rPr lang="en-US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11 </a:t>
            </a:r>
            <a:r>
              <a:rPr lang="th-TH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ตุลาคม </a:t>
            </a:r>
            <a:r>
              <a:rPr lang="en-US" sz="1200" b="1" kern="1200" dirty="0">
                <a:solidFill>
                  <a:srgbClr val="053F33"/>
                </a:solidFill>
                <a:latin typeface="Anuphan" panose="020B0604020202020204" charset="-34"/>
                <a:ea typeface="+mn-ea"/>
                <a:cs typeface="Anuphan" panose="020B0604020202020204" charset="-34"/>
              </a:rPr>
              <a:t>2567</a:t>
            </a:r>
            <a:endParaRPr lang="th-TH" sz="1200" b="1" kern="1200" dirty="0">
              <a:solidFill>
                <a:srgbClr val="053F33"/>
              </a:solidFill>
              <a:latin typeface="Anuphan" panose="020B0604020202020204" charset="-34"/>
              <a:ea typeface="+mn-ea"/>
              <a:cs typeface="Anuphan" panose="020B060402020202020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17B5E-ACCA-7240-5ECD-0E8B4845BC47}"/>
              </a:ext>
            </a:extLst>
          </p:cNvPr>
          <p:cNvSpPr txBox="1"/>
          <p:nvPr/>
        </p:nvSpPr>
        <p:spPr>
          <a:xfrm>
            <a:off x="5172421" y="843558"/>
            <a:ext cx="3421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defTabSz="685800">
              <a:buClrTx/>
              <a:defRPr sz="3200" b="1">
                <a:solidFill>
                  <a:schemeClr val="bg1"/>
                </a:solidFill>
                <a:latin typeface="Anuphan"/>
                <a:ea typeface="Anuphan"/>
                <a:cs typeface="Anuphan"/>
              </a:defRPr>
            </a:lvl1pPr>
          </a:lstStyle>
          <a:p>
            <a:r>
              <a:rPr lang="th-TH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cs typeface="Anuphan" panose="020B0604020202020204" charset="-34"/>
              </a:rPr>
              <a:t>จังหวัด </a:t>
            </a:r>
          </a:p>
          <a:p>
            <a:r>
              <a:rPr lang="th-TH" sz="4000" dirty="0">
                <a:solidFill>
                  <a:srgbClr val="003329"/>
                </a:solidFill>
                <a:latin typeface="Anuphan" panose="020B0604020202020204" charset="-34"/>
                <a:cs typeface="Anuphan" panose="020B0604020202020204" charset="-34"/>
              </a:rPr>
              <a:t>แพร่</a:t>
            </a:r>
            <a:r>
              <a:rPr lang="th-TH" sz="4000" dirty="0">
                <a:solidFill>
                  <a:srgbClr val="005D4A"/>
                </a:solidFill>
                <a:latin typeface="Anuphan" panose="020B0604020202020204" charset="-34"/>
                <a:cs typeface="Anuphan" panose="020B0604020202020204" charset="-34"/>
              </a:rPr>
              <a:t> </a:t>
            </a:r>
            <a:endParaRPr lang="th-TH" sz="4000" dirty="0">
              <a:solidFill>
                <a:srgbClr val="005D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uphan" panose="020B0604020202020204" charset="-34"/>
              <a:cs typeface="Anuphan" panose="020B0604020202020204" charset="-34"/>
            </a:endParaRPr>
          </a:p>
          <a:p>
            <a:r>
              <a:rPr lang="th-T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cs typeface="Anuphan" panose="020B0604020202020204" charset="-34"/>
              </a:rPr>
              <a:t>ขอความช่วยเหลือสูงสุด</a:t>
            </a:r>
          </a:p>
          <a:p>
            <a:r>
              <a:rPr lang="th-TH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cs typeface="Anuphan" panose="020B0604020202020204" charset="-34"/>
              </a:rPr>
              <a:t>ตามด้วยสุโขทัย และพิษณุโลก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737663E-42F1-FD1E-44B9-7956A049E2E4}"/>
              </a:ext>
            </a:extLst>
          </p:cNvPr>
          <p:cNvGrpSpPr/>
          <p:nvPr/>
        </p:nvGrpSpPr>
        <p:grpSpPr>
          <a:xfrm>
            <a:off x="5217448" y="2629381"/>
            <a:ext cx="3885468" cy="1569660"/>
            <a:chOff x="5467032" y="120152"/>
            <a:chExt cx="3885468" cy="15696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E0947E-13C8-E2BE-CA66-5E6D367872FF}"/>
                </a:ext>
              </a:extLst>
            </p:cNvPr>
            <p:cNvSpPr txBox="1"/>
            <p:nvPr/>
          </p:nvSpPr>
          <p:spPr>
            <a:xfrm>
              <a:off x="6236340" y="120152"/>
              <a:ext cx="311616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defTabSz="685800">
                <a:buClrTx/>
                <a:defRPr sz="3200" b="1">
                  <a:solidFill>
                    <a:schemeClr val="bg1"/>
                  </a:solidFill>
                  <a:latin typeface="Anuphan"/>
                  <a:ea typeface="Anuphan"/>
                  <a:cs typeface="Anuphan"/>
                </a:defRPr>
              </a:lvl1pPr>
            </a:lstStyle>
            <a:p>
              <a:r>
                <a:rPr lang="th-TH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uphan" panose="020B0604020202020204" charset="-34"/>
                  <a:cs typeface="Anuphan" panose="020B0604020202020204" charset="-34"/>
                </a:rPr>
                <a:t>ประชาชนแจ้ง</a:t>
              </a:r>
            </a:p>
            <a:p>
              <a:r>
                <a:rPr lang="th-TH" sz="4000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ขออพยพ</a:t>
              </a:r>
            </a:p>
            <a:p>
              <a:r>
                <a:rPr lang="th-TH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uphan" panose="020B0604020202020204" charset="-34"/>
                  <a:cs typeface="Anuphan" panose="020B0604020202020204" charset="-34"/>
                </a:rPr>
                <a:t>สูงสุดถึง </a:t>
              </a:r>
              <a:r>
                <a:rPr lang="en-US" sz="2400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94</a:t>
              </a:r>
              <a:r>
                <a:rPr lang="en-US" sz="2400" dirty="0">
                  <a:latin typeface="Anuphan" panose="020B0604020202020204" charset="-34"/>
                  <a:cs typeface="Anuphan" panose="020B0604020202020204" charset="-34"/>
                </a:rPr>
                <a:t> </a:t>
              </a:r>
              <a:r>
                <a:rPr lang="th-TH" sz="2400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เคส</a:t>
              </a:r>
            </a:p>
            <a:p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uphan" panose="020B0604020202020204" charset="-34"/>
                  <a:cs typeface="Anuphan" panose="020B0604020202020204" charset="-34"/>
                </a:rPr>
                <a:t>ตามด้วยเหตุถนนชำรุด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uphan" panose="020B0604020202020204" charset="-34"/>
                  <a:cs typeface="Anuphan" panose="020B0604020202020204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uphan" panose="020B0604020202020204" charset="-34"/>
                  <a:cs typeface="Anuphan" panose="020B0604020202020204" charset="-34"/>
                </a:rPr>
                <a:t>และน้ำท่วมสูง</a:t>
              </a:r>
            </a:p>
          </p:txBody>
        </p:sp>
        <p:pic>
          <p:nvPicPr>
            <p:cNvPr id="17" name="Picture 2" descr="evacuation Icon - Free PNG &amp; SVG 1059003 - Noun Project">
              <a:extLst>
                <a:ext uri="{FF2B5EF4-FFF2-40B4-BE49-F238E27FC236}">
                  <a16:creationId xmlns:a16="http://schemas.microsoft.com/office/drawing/2014/main" id="{809F34DB-A8F1-1058-CF4E-A6F57769FF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7032" y="518561"/>
              <a:ext cx="772617" cy="77261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3430F6-E1B2-99D3-6688-D309D4773904}"/>
              </a:ext>
            </a:extLst>
          </p:cNvPr>
          <p:cNvGrpSpPr/>
          <p:nvPr/>
        </p:nvGrpSpPr>
        <p:grpSpPr>
          <a:xfrm>
            <a:off x="1859950" y="1295731"/>
            <a:ext cx="3187253" cy="3642677"/>
            <a:chOff x="5798641" y="1371122"/>
            <a:chExt cx="3187253" cy="3642677"/>
          </a:xfrm>
        </p:grpSpPr>
        <p:pic>
          <p:nvPicPr>
            <p:cNvPr id="21" name="Picture 20" descr="A hand holding a phone with qr code&#10;&#10;Description automatically generated">
              <a:extLst>
                <a:ext uri="{FF2B5EF4-FFF2-40B4-BE49-F238E27FC236}">
                  <a16:creationId xmlns:a16="http://schemas.microsoft.com/office/drawing/2014/main" id="{96F5538C-DE3E-CFC6-23E5-43DEBB1DC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50618"/>
            <a:stretch/>
          </p:blipFill>
          <p:spPr>
            <a:xfrm>
              <a:off x="7134994" y="1371122"/>
              <a:ext cx="1718506" cy="1957526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70F20A1-23B8-AB7F-0041-A72CF403B106}"/>
                </a:ext>
              </a:extLst>
            </p:cNvPr>
            <p:cNvGrpSpPr/>
            <p:nvPr/>
          </p:nvGrpSpPr>
          <p:grpSpPr>
            <a:xfrm>
              <a:off x="5798641" y="3321028"/>
              <a:ext cx="3187253" cy="1692771"/>
              <a:chOff x="373501" y="2185812"/>
              <a:chExt cx="2174401" cy="1154838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87BA09C0-07DC-2882-9834-906FC9B057FD}"/>
                  </a:ext>
                </a:extLst>
              </p:cNvPr>
              <p:cNvSpPr/>
              <p:nvPr/>
            </p:nvSpPr>
            <p:spPr>
              <a:xfrm>
                <a:off x="373501" y="2186609"/>
                <a:ext cx="2174400" cy="1154041"/>
              </a:xfrm>
              <a:prstGeom prst="roundRect">
                <a:avLst/>
              </a:prstGeom>
              <a:solidFill>
                <a:srgbClr val="005D4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5A2546-6A21-F9C4-8760-16CBABCA14B5}"/>
                  </a:ext>
                </a:extLst>
              </p:cNvPr>
              <p:cNvSpPr txBox="1"/>
              <p:nvPr/>
            </p:nvSpPr>
            <p:spPr>
              <a:xfrm>
                <a:off x="373502" y="2185812"/>
                <a:ext cx="2174400" cy="1154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>
                  <a:buClrTx/>
                </a:pPr>
                <a:r>
                  <a:rPr lang="th-TH" sz="2400" b="1" kern="1200" dirty="0">
                    <a:solidFill>
                      <a:schemeClr val="bg1"/>
                    </a:solidFill>
                    <a:latin typeface="Anuphan" panose="020B0604020202020204" charset="-34"/>
                    <a:ea typeface="+mn-ea"/>
                    <a:cs typeface="Anuphan" panose="020B0604020202020204" charset="-34"/>
                    <a:sym typeface="Anuphan"/>
                  </a:rPr>
                  <a:t>ประสานช่วยเหลือแล้ว</a:t>
                </a:r>
              </a:p>
              <a:p>
                <a:pPr algn="ctr" defTabSz="685800">
                  <a:buClrTx/>
                </a:pPr>
                <a:r>
                  <a:rPr lang="en-US" sz="4800" b="1" kern="1200" dirty="0">
                    <a:solidFill>
                      <a:srgbClr val="00DF83"/>
                    </a:solidFill>
                    <a:latin typeface="Anuphan" panose="020B0604020202020204" charset="-34"/>
                    <a:ea typeface="+mn-ea"/>
                    <a:cs typeface="Anuphan" panose="020B0604020202020204" charset="-34"/>
                    <a:sym typeface="Anuphan"/>
                  </a:rPr>
                  <a:t>301</a:t>
                </a:r>
              </a:p>
              <a:p>
                <a:pPr algn="ctr" defTabSz="685800">
                  <a:buClrTx/>
                </a:pPr>
                <a:r>
                  <a:rPr lang="th-TH" sz="3200" b="1" kern="1200" dirty="0">
                    <a:solidFill>
                      <a:srgbClr val="00DF83"/>
                    </a:solidFill>
                    <a:latin typeface="Anuphan" panose="020B0604020202020204" charset="-34"/>
                    <a:ea typeface="+mn-ea"/>
                    <a:cs typeface="Anuphan" panose="020B0604020202020204" charset="-34"/>
                    <a:sym typeface="Anuphan"/>
                  </a:rPr>
                  <a:t>เคส</a:t>
                </a:r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F6FDC72-437D-5C1E-C5C2-9AECC4B00CF5}"/>
              </a:ext>
            </a:extLst>
          </p:cNvPr>
          <p:cNvSpPr txBox="1"/>
          <p:nvPr/>
        </p:nvSpPr>
        <p:spPr>
          <a:xfrm>
            <a:off x="633736" y="1628388"/>
            <a:ext cx="216061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th-TH" sz="1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เข้าร่วมแพลตฟอร์ม</a:t>
            </a:r>
            <a:endParaRPr lang="en-US" sz="1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uphan" panose="020B0604020202020204" charset="-34"/>
              <a:ea typeface="+mn-ea"/>
              <a:cs typeface="Anuphan" panose="020B0604020202020204" charset="-34"/>
              <a:sym typeface="Anuphan"/>
            </a:endParaRP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33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88</a:t>
            </a:r>
            <a:r>
              <a:rPr lang="en-US" sz="1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 </a:t>
            </a:r>
            <a:r>
              <a:rPr lang="th-TH" sz="1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หน่วยงาน</a:t>
            </a:r>
            <a:r>
              <a:rPr lang="th-TH" sz="18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 </a:t>
            </a:r>
            <a:r>
              <a:rPr lang="en-US" sz="3200" b="1" kern="1200" dirty="0">
                <a:solidFill>
                  <a:srgbClr val="0033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22</a:t>
            </a:r>
            <a:r>
              <a:rPr lang="en-US" sz="18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 </a:t>
            </a:r>
            <a:r>
              <a:rPr lang="th-TH" sz="1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จังหวัด</a:t>
            </a:r>
            <a:endParaRPr lang="en-US" sz="1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uphan" panose="020B0604020202020204" charset="-34"/>
              <a:ea typeface="+mn-ea"/>
              <a:cs typeface="Anuphan" panose="020B0604020202020204" charset="-34"/>
              <a:sym typeface="Anuphan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3E930C-B27D-D031-4A92-0AD1BD81A18C}"/>
              </a:ext>
            </a:extLst>
          </p:cNvPr>
          <p:cNvSpPr txBox="1"/>
          <p:nvPr/>
        </p:nvSpPr>
        <p:spPr>
          <a:xfrm>
            <a:off x="570597" y="306370"/>
            <a:ext cx="22502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buClrTx/>
            </a:pPr>
            <a:r>
              <a:rPr lang="th-TH" sz="2400" b="1" kern="1200" dirty="0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แพลตฟอร์ม</a:t>
            </a:r>
            <a:r>
              <a:rPr lang="en-US" sz="2400" b="1" kern="1200" dirty="0">
                <a:solidFill>
                  <a:srgbClr val="053F33"/>
                </a:solidFill>
                <a:latin typeface="Sukhumvit Set" panose="02000506000000020004" pitchFamily="2" charset="-34"/>
                <a:ea typeface="+mn-ea"/>
                <a:cs typeface="Sukhumvit Set" panose="02000506000000020004" pitchFamily="2" charset="-34"/>
              </a:rPr>
              <a:t>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6B62CC4-EE2C-F67A-8760-B94CAF199678}"/>
              </a:ext>
            </a:extLst>
          </p:cNvPr>
          <p:cNvGrpSpPr/>
          <p:nvPr/>
        </p:nvGrpSpPr>
        <p:grpSpPr>
          <a:xfrm>
            <a:off x="473596" y="3531355"/>
            <a:ext cx="995983" cy="1142263"/>
            <a:chOff x="1655920" y="1771904"/>
            <a:chExt cx="1781625" cy="2043292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C33DC5F0-2F63-3AFB-4881-88F1E320FB1F}"/>
                </a:ext>
              </a:extLst>
            </p:cNvPr>
            <p:cNvSpPr/>
            <p:nvPr/>
          </p:nvSpPr>
          <p:spPr>
            <a:xfrm>
              <a:off x="1655920" y="1771904"/>
              <a:ext cx="1781625" cy="12573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Google Shape;100;p18">
              <a:extLst>
                <a:ext uri="{FF2B5EF4-FFF2-40B4-BE49-F238E27FC236}">
                  <a16:creationId xmlns:a16="http://schemas.microsoft.com/office/drawing/2014/main" id="{A5C9629D-98D3-8B26-81EC-D339B28E9E7D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655920" y="2117340"/>
              <a:ext cx="1781625" cy="169785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E802C35-8C64-422C-0386-18CDFFCDFBA1}"/>
              </a:ext>
            </a:extLst>
          </p:cNvPr>
          <p:cNvSpPr txBox="1"/>
          <p:nvPr/>
        </p:nvSpPr>
        <p:spPr>
          <a:xfrm>
            <a:off x="-296014" y="3291109"/>
            <a:ext cx="25352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Tx/>
            </a:pPr>
            <a:r>
              <a:rPr lang="th-TH" sz="1050" b="1" kern="1200" dirty="0">
                <a:solidFill>
                  <a:srgbClr val="005D4A"/>
                </a:solidFill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หน่วยงานท้องถิ่น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3BE850-BF33-AD52-831A-5B5FB478A364}"/>
              </a:ext>
            </a:extLst>
          </p:cNvPr>
          <p:cNvSpPr txBox="1"/>
          <p:nvPr/>
        </p:nvSpPr>
        <p:spPr>
          <a:xfrm>
            <a:off x="-296015" y="3536639"/>
            <a:ext cx="2535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Tx/>
            </a:pPr>
            <a:r>
              <a:rPr lang="th-TH" sz="700" kern="1200" dirty="0">
                <a:solidFill>
                  <a:srgbClr val="FFFFFF"/>
                </a:solidFill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สแกนเพื่อลงทะเบียนใช้งาน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FB3AD5A-C8FA-2B1E-B312-26D69EA7BC9F}"/>
              </a:ext>
            </a:extLst>
          </p:cNvPr>
          <p:cNvSpPr txBox="1"/>
          <p:nvPr/>
        </p:nvSpPr>
        <p:spPr>
          <a:xfrm>
            <a:off x="-30608" y="4705077"/>
            <a:ext cx="200438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buClrTx/>
            </a:pPr>
            <a:r>
              <a:rPr lang="th-TH" sz="1050" b="1" kern="1200" dirty="0">
                <a:solidFill>
                  <a:srgbClr val="003329"/>
                </a:solidFill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ขอสิทธิการใช้งานได้ ฟรี</a:t>
            </a:r>
            <a:r>
              <a:rPr lang="en-US" sz="1050" b="1" kern="1200" dirty="0">
                <a:solidFill>
                  <a:srgbClr val="003329"/>
                </a:solidFill>
                <a:latin typeface="Anuphan" panose="020B0604020202020204" charset="-34"/>
                <a:ea typeface="+mn-ea"/>
                <a:cs typeface="Anuphan" panose="020B0604020202020204" charset="-34"/>
                <a:sym typeface="Anuphan"/>
              </a:rPr>
              <a:t>!</a:t>
            </a:r>
            <a:endParaRPr lang="th-TH" sz="1050" b="1" kern="1200" dirty="0">
              <a:solidFill>
                <a:srgbClr val="003329"/>
              </a:solidFill>
              <a:latin typeface="Anuphan" panose="020B0604020202020204" charset="-34"/>
              <a:ea typeface="+mn-ea"/>
              <a:cs typeface="Anuphan" panose="020B0604020202020204" charset="-34"/>
              <a:sym typeface="Anuphan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9A71A1-38D9-5C68-A318-D65DF04E674E}"/>
              </a:ext>
            </a:extLst>
          </p:cNvPr>
          <p:cNvGrpSpPr/>
          <p:nvPr/>
        </p:nvGrpSpPr>
        <p:grpSpPr>
          <a:xfrm>
            <a:off x="6491057" y="440141"/>
            <a:ext cx="2536121" cy="821032"/>
            <a:chOff x="6376470" y="2761357"/>
            <a:chExt cx="2536121" cy="82103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15B6C14-7432-F283-43F4-B10D7012B45F}"/>
                </a:ext>
              </a:extLst>
            </p:cNvPr>
            <p:cNvSpPr/>
            <p:nvPr/>
          </p:nvSpPr>
          <p:spPr>
            <a:xfrm>
              <a:off x="7279106" y="2827782"/>
              <a:ext cx="1231158" cy="174929"/>
            </a:xfrm>
            <a:prstGeom prst="rect">
              <a:avLst/>
            </a:prstGeom>
            <a:gradFill flip="none" rotWithShape="1">
              <a:gsLst>
                <a:gs pos="0">
                  <a:srgbClr val="003329"/>
                </a:gs>
                <a:gs pos="50000">
                  <a:srgbClr val="005D4A"/>
                </a:gs>
                <a:gs pos="100000">
                  <a:srgbClr val="00CCA3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FA02691-DE5C-B7CD-9077-B95C853F6E0A}"/>
                </a:ext>
              </a:extLst>
            </p:cNvPr>
            <p:cNvSpPr/>
            <p:nvPr/>
          </p:nvSpPr>
          <p:spPr>
            <a:xfrm>
              <a:off x="7280623" y="3092046"/>
              <a:ext cx="687692" cy="174929"/>
            </a:xfrm>
            <a:prstGeom prst="rect">
              <a:avLst/>
            </a:prstGeom>
            <a:gradFill flip="none" rotWithShape="1">
              <a:gsLst>
                <a:gs pos="0">
                  <a:srgbClr val="003329"/>
                </a:gs>
                <a:gs pos="50000">
                  <a:srgbClr val="005D4A"/>
                </a:gs>
                <a:gs pos="100000">
                  <a:srgbClr val="00CCA3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B274074-E90C-80DC-4B6D-C4FF74552EE7}"/>
                </a:ext>
              </a:extLst>
            </p:cNvPr>
            <p:cNvSpPr/>
            <p:nvPr/>
          </p:nvSpPr>
          <p:spPr>
            <a:xfrm>
              <a:off x="7280624" y="3356426"/>
              <a:ext cx="575195" cy="174929"/>
            </a:xfrm>
            <a:prstGeom prst="rect">
              <a:avLst/>
            </a:prstGeom>
            <a:gradFill flip="none" rotWithShape="1">
              <a:gsLst>
                <a:gs pos="0">
                  <a:srgbClr val="003329"/>
                </a:gs>
                <a:gs pos="50000">
                  <a:srgbClr val="005D4A"/>
                </a:gs>
                <a:gs pos="100000">
                  <a:srgbClr val="00CCA3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B6FF8EC-E199-9317-05FF-46E16816F519}"/>
                </a:ext>
              </a:extLst>
            </p:cNvPr>
            <p:cNvSpPr txBox="1"/>
            <p:nvPr/>
          </p:nvSpPr>
          <p:spPr>
            <a:xfrm>
              <a:off x="8454846" y="2761357"/>
              <a:ext cx="45774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84</a:t>
              </a:r>
              <a:endParaRPr lang="en-US" sz="1200" b="1" dirty="0">
                <a:solidFill>
                  <a:srgbClr val="003329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61C5AAF-1D53-C751-0AE3-7795E81F34E4}"/>
                </a:ext>
              </a:extLst>
            </p:cNvPr>
            <p:cNvSpPr txBox="1"/>
            <p:nvPr/>
          </p:nvSpPr>
          <p:spPr>
            <a:xfrm>
              <a:off x="7910248" y="3043164"/>
              <a:ext cx="45774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41</a:t>
              </a:r>
              <a:endParaRPr lang="en-US" sz="1200" b="1" dirty="0">
                <a:solidFill>
                  <a:srgbClr val="003329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91173F1-4C63-370E-EAF5-CA8152568DEB}"/>
                </a:ext>
              </a:extLst>
            </p:cNvPr>
            <p:cNvSpPr txBox="1"/>
            <p:nvPr/>
          </p:nvSpPr>
          <p:spPr>
            <a:xfrm>
              <a:off x="7802775" y="3301550"/>
              <a:ext cx="45774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rgbClr val="003329"/>
                  </a:solidFill>
                  <a:latin typeface="Anuphan" panose="020B0604020202020204" charset="-34"/>
                  <a:cs typeface="Anuphan" panose="020B0604020202020204" charset="-34"/>
                </a:rPr>
                <a:t>32</a:t>
              </a:r>
              <a:endParaRPr lang="en-US" sz="1200" b="1" dirty="0">
                <a:solidFill>
                  <a:srgbClr val="003329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B7622D6-9249-933A-10F4-488C28C35581}"/>
                </a:ext>
              </a:extLst>
            </p:cNvPr>
            <p:cNvSpPr txBox="1"/>
            <p:nvPr/>
          </p:nvSpPr>
          <p:spPr>
            <a:xfrm>
              <a:off x="6522719" y="2782394"/>
              <a:ext cx="8332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defTabSz="685800">
                <a:buClrTx/>
              </a:pPr>
              <a:r>
                <a:rPr lang="th-TH" sz="1200" b="1" kern="1200" dirty="0">
                  <a:solidFill>
                    <a:srgbClr val="053F33"/>
                  </a:solidFill>
                  <a:latin typeface="Anuphan" panose="020B0604020202020204" charset="-34"/>
                  <a:ea typeface="+mn-ea"/>
                  <a:cs typeface="Anuphan" panose="020B0604020202020204" charset="-34"/>
                </a:rPr>
                <a:t>แพร่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6448E66-3881-CBBC-C2A3-0802617C528D}"/>
                </a:ext>
              </a:extLst>
            </p:cNvPr>
            <p:cNvSpPr txBox="1"/>
            <p:nvPr/>
          </p:nvSpPr>
          <p:spPr>
            <a:xfrm>
              <a:off x="6522719" y="3038356"/>
              <a:ext cx="8332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defTabSz="685800">
                <a:buClrTx/>
              </a:pPr>
              <a:r>
                <a:rPr lang="th-TH" sz="1200" b="1" kern="1200" dirty="0">
                  <a:solidFill>
                    <a:srgbClr val="053F33"/>
                  </a:solidFill>
                  <a:latin typeface="Anuphan" panose="020B0604020202020204" charset="-34"/>
                  <a:ea typeface="+mn-ea"/>
                  <a:cs typeface="Anuphan" panose="020B0604020202020204" charset="-34"/>
                </a:rPr>
                <a:t>สุโขทัย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7237E28-5E45-DF3E-07E4-87F53256BD10}"/>
                </a:ext>
              </a:extLst>
            </p:cNvPr>
            <p:cNvSpPr txBox="1"/>
            <p:nvPr/>
          </p:nvSpPr>
          <p:spPr>
            <a:xfrm>
              <a:off x="6376470" y="3305390"/>
              <a:ext cx="97437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defTabSz="685800">
                <a:buClrTx/>
              </a:pPr>
              <a:r>
                <a:rPr lang="th-TH" sz="1200" b="1" kern="1200" dirty="0">
                  <a:solidFill>
                    <a:srgbClr val="053F33"/>
                  </a:solidFill>
                  <a:latin typeface="Anuphan" panose="020B0604020202020204" charset="-34"/>
                  <a:ea typeface="+mn-ea"/>
                  <a:cs typeface="Anuphan" panose="020B0604020202020204" charset="-34"/>
                </a:rPr>
                <a:t>พิษณุโลก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797022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77</Words>
  <Application>Microsoft Office PowerPoint</Application>
  <PresentationFormat>On-screen Show (16:9)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Sukhumvit Set</vt:lpstr>
      <vt:lpstr>Arial</vt:lpstr>
      <vt:lpstr>Anuphan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Poranat Treepon-aksorn</dc:creator>
  <cp:lastModifiedBy>Preeyaporn Sapsanyakorn</cp:lastModifiedBy>
  <cp:revision>8</cp:revision>
  <dcterms:modified xsi:type="dcterms:W3CDTF">2024-10-11T13:16:24Z</dcterms:modified>
</cp:coreProperties>
</file>